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7475-15DB-43D7-96BB-D0373E44DE6F}" type="datetimeFigureOut">
              <a:rPr lang="en-AU" smtClean="0"/>
              <a:pPr/>
              <a:t>9/02/2017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673ED-0D6B-4D79-8072-2F6546AF5CD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37665" y="3356992"/>
          <a:ext cx="5868670" cy="182880"/>
        </p:xfrm>
        <a:graphic>
          <a:graphicData uri="http://schemas.openxmlformats.org/drawingml/2006/table">
            <a:tbl>
              <a:tblPr/>
              <a:tblGrid>
                <a:gridCol w="1062127"/>
                <a:gridCol w="990193"/>
                <a:gridCol w="784860"/>
                <a:gridCol w="1517650"/>
                <a:gridCol w="1513840"/>
              </a:tblGrid>
              <a:tr h="1634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2291" name="Picture 7" descr="ALIA HLA 30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6021288"/>
            <a:ext cx="609600" cy="609600"/>
          </a:xfrm>
          <a:prstGeom prst="rect">
            <a:avLst/>
          </a:prstGeom>
          <a:noFill/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5949280"/>
            <a:ext cx="1028700" cy="685800"/>
          </a:xfrm>
          <a:prstGeom prst="rect">
            <a:avLst/>
          </a:prstGeom>
          <a:noFill/>
        </p:spPr>
      </p:pic>
      <p:pic>
        <p:nvPicPr>
          <p:cNvPr id="12290" name="Picture 2" descr="Health Informatic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6021288"/>
            <a:ext cx="1281113" cy="581025"/>
          </a:xfrm>
          <a:prstGeom prst="rect">
            <a:avLst/>
          </a:prstGeom>
          <a:noFill/>
        </p:spPr>
      </p:pic>
      <p:pic>
        <p:nvPicPr>
          <p:cNvPr id="12292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5949280"/>
            <a:ext cx="685800" cy="704850"/>
          </a:xfrm>
          <a:prstGeom prst="rect">
            <a:avLst/>
          </a:prstGeom>
          <a:noFill/>
        </p:spPr>
      </p:pic>
      <p:pic>
        <p:nvPicPr>
          <p:cNvPr id="12293" name="logo" descr="HIS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6093296"/>
            <a:ext cx="1136650" cy="47625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1520" y="332656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Health Information Workforce Summit 2016 summary and outline of agreed actions</a:t>
            </a:r>
            <a:endParaRPr lang="en-A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1520" y="908720"/>
            <a:ext cx="8640960" cy="52322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400" dirty="0" smtClean="0"/>
              <a:t>As Peak Organisations for Health Information Workforce (HIW), our </a:t>
            </a:r>
            <a:r>
              <a:rPr lang="en-AU" sz="1400" b="1" dirty="0" smtClean="0"/>
              <a:t>GOAL</a:t>
            </a:r>
            <a:r>
              <a:rPr lang="en-AU" sz="1400" dirty="0" smtClean="0"/>
              <a:t> is to work with employers and education providers to deliver r</a:t>
            </a:r>
            <a:r>
              <a:rPr lang="en-AU" sz="1400" b="1" dirty="0" smtClean="0"/>
              <a:t>ewarding career paths</a:t>
            </a:r>
            <a:r>
              <a:rPr lang="en-AU" sz="1400" dirty="0" smtClean="0"/>
              <a:t> for HIW employees who are recognised as </a:t>
            </a:r>
            <a:r>
              <a:rPr lang="en-AU" sz="1400" b="1" dirty="0" smtClean="0"/>
              <a:t>valued professionals  </a:t>
            </a:r>
            <a:endParaRPr lang="en-A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83768" y="1844824"/>
            <a:ext cx="2160240" cy="1046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400" b="1" dirty="0" smtClean="0">
                <a:solidFill>
                  <a:schemeClr val="tx2">
                    <a:lumMod val="75000"/>
                  </a:schemeClr>
                </a:solidFill>
              </a:rPr>
              <a:t>Strategy B</a:t>
            </a:r>
            <a:r>
              <a:rPr lang="en-AU" sz="1400" dirty="0" smtClean="0"/>
              <a:t> </a:t>
            </a:r>
          </a:p>
          <a:p>
            <a:r>
              <a:rPr lang="en-AU" sz="1200" dirty="0" smtClean="0"/>
              <a:t>We need a national capability framework to detail the competencies we bring to our roles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16016" y="1844824"/>
            <a:ext cx="4176464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400" b="1" dirty="0" smtClean="0">
                <a:solidFill>
                  <a:schemeClr val="tx2">
                    <a:lumMod val="75000"/>
                  </a:schemeClr>
                </a:solidFill>
              </a:rPr>
              <a:t>Strategy C</a:t>
            </a:r>
            <a:r>
              <a:rPr lang="en-AU" sz="1400" dirty="0" smtClean="0"/>
              <a:t> </a:t>
            </a:r>
          </a:p>
          <a:p>
            <a:r>
              <a:rPr lang="en-AU" sz="1200" dirty="0" smtClean="0"/>
              <a:t>We need education and PD opportunities, career marketing, reward and recognition programs to ensure HIW recruitment and retention</a:t>
            </a:r>
            <a:endParaRPr lang="en-A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1484784"/>
            <a:ext cx="2160240" cy="307777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400" b="1" dirty="0" smtClean="0"/>
              <a:t>Who we are</a:t>
            </a:r>
            <a:endParaRPr lang="en-AU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483768" y="1484784"/>
            <a:ext cx="2160240" cy="307777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400" b="1" dirty="0" smtClean="0"/>
              <a:t>What we do</a:t>
            </a:r>
            <a:endParaRPr lang="en-AU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716016" y="1484784"/>
            <a:ext cx="4176464" cy="307777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400" b="1" dirty="0" smtClean="0"/>
              <a:t>A sustainable future for health information workforce</a:t>
            </a:r>
            <a:endParaRPr lang="en-AU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51520" y="1844824"/>
            <a:ext cx="2160240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400" b="1" dirty="0" smtClean="0">
                <a:solidFill>
                  <a:schemeClr val="tx2">
                    <a:lumMod val="75000"/>
                  </a:schemeClr>
                </a:solidFill>
              </a:rPr>
              <a:t>Strategy A</a:t>
            </a:r>
            <a:r>
              <a:rPr lang="en-AU" sz="1400" dirty="0" smtClean="0"/>
              <a:t> </a:t>
            </a:r>
          </a:p>
          <a:p>
            <a:r>
              <a:rPr lang="en-AU" sz="1200" dirty="0" smtClean="0"/>
              <a:t>We need a census of the health information workforce and regular collection of data</a:t>
            </a:r>
            <a:endParaRPr lang="en-AU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467544" y="2852936"/>
            <a:ext cx="1944216" cy="830997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Engage employers with the University of Tasmania and University of Melbourne HIW research project</a:t>
            </a:r>
            <a:endParaRPr lang="en-AU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2699792" y="2852936"/>
            <a:ext cx="1944216" cy="1938992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Develop the framework with employers and education providers; assist with implementation  through competency matrices, certification, template position descriptions, role briefs, and embedding in the workplace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99792" y="4924638"/>
            <a:ext cx="1944216" cy="830997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Develop a framework for HIW to be recognised as accredited health professions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29190" y="2714620"/>
            <a:ext cx="3960440" cy="461665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Develop materials and promote HIW careers, face-to-face and online, with employers and education providers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29190" y="3286124"/>
            <a:ext cx="3960440" cy="461665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Establish a network of emerging HIW leaders, mentoring programs,  graduate programs and funded traineeships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29190" y="3857628"/>
            <a:ext cx="3960440" cy="646331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Work with education providers to ensure course content remains cutting edge and able to support professional certification as well as specialisation credentialing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29190" y="4643446"/>
            <a:ext cx="3960440" cy="646331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Identify  </a:t>
            </a:r>
            <a:r>
              <a:rPr lang="en-AU" sz="1200" smtClean="0"/>
              <a:t>with employers ways </a:t>
            </a:r>
            <a:r>
              <a:rPr lang="en-AU" sz="1200" dirty="0" smtClean="0"/>
              <a:t>of supporting recruitment and retention of HIW in rural locations, and on-the-job PD for career development for all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929190" y="5429264"/>
            <a:ext cx="3960440" cy="461665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Return to work programs for employees following extended leave of absence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3230" y="2852936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A1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485478" y="2852936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B2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85478" y="4924638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B3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14876" y="2714620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C4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16016" y="3286124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C5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14876" y="3857628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C6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14876" y="4643446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C7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14876" y="5429264"/>
            <a:ext cx="216024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000" dirty="0" smtClean="0">
                <a:solidFill>
                  <a:schemeClr val="bg1"/>
                </a:solidFill>
              </a:rPr>
              <a:t>C8</a:t>
            </a:r>
            <a:endParaRPr lang="en-A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265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smckerracher</dc:creator>
  <cp:lastModifiedBy>Richard</cp:lastModifiedBy>
  <cp:revision>16</cp:revision>
  <dcterms:created xsi:type="dcterms:W3CDTF">2017-01-20T04:18:30Z</dcterms:created>
  <dcterms:modified xsi:type="dcterms:W3CDTF">2017-02-09T03:13:10Z</dcterms:modified>
</cp:coreProperties>
</file>